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7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5A72F6-1FB8-4453-A008-217F938A4BF3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7B17DE-0DCD-4DA0-B7F8-9666C680D0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34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90B70-C670-4E85-8D12-AF0C63B4C2C1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E181-E8BB-4918-871F-2C5E7DC66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0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40463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realizó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ninguna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licitación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gusto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atenderemos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3918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Props1.xml><?xml version="1.0" encoding="utf-8"?>
<ds:datastoreItem xmlns:ds="http://schemas.openxmlformats.org/officeDocument/2006/customXml" ds:itemID="{A2BD99C8-8179-4366-AB08-96D4BAE1ABAB}"/>
</file>

<file path=customXml/itemProps2.xml><?xml version="1.0" encoding="utf-8"?>
<ds:datastoreItem xmlns:ds="http://schemas.openxmlformats.org/officeDocument/2006/customXml" ds:itemID="{929759EE-75E9-435D-9582-773BCF06D83D}"/>
</file>

<file path=customXml/itemProps3.xml><?xml version="1.0" encoding="utf-8"?>
<ds:datastoreItem xmlns:ds="http://schemas.openxmlformats.org/officeDocument/2006/customXml" ds:itemID="{4242B10D-BEC8-4444-B7EE-B52710E52349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12</cp:revision>
  <cp:lastPrinted>2019-06-27T19:41:57Z</cp:lastPrinted>
  <dcterms:created xsi:type="dcterms:W3CDTF">2018-05-31T15:40:15Z</dcterms:created>
  <dcterms:modified xsi:type="dcterms:W3CDTF">2019-07-09T00:16:50Z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637200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