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7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5A72F6-1FB8-4453-A008-217F938A4BF3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7B17DE-0DCD-4DA0-B7F8-9666C680D0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34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90B70-C670-4E85-8D12-AF0C63B4C2C1}" type="datetimeFigureOut">
              <a:rPr lang="es-MX" smtClean="0"/>
              <a:t>03/07/2019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E181-E8BB-4918-871F-2C5E7DC66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0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70" y="3380753"/>
            <a:ext cx="6281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 se </a:t>
            </a:r>
            <a:r>
              <a:rPr lang="en-US" sz="2400" b="1" dirty="0" err="1" smtClean="0"/>
              <a:t>generó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ninguna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información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período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correspondiente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concesiones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contratos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convenios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permisos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licencias</a:t>
            </a:r>
            <a:r>
              <a:rPr lang="en-US" sz="2400" b="1" dirty="0" smtClean="0"/>
              <a:t> etc.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Para mayor </a:t>
            </a:r>
            <a:r>
              <a:rPr lang="en-US" sz="2400" b="1" dirty="0" err="1" smtClean="0"/>
              <a:t>información</a:t>
            </a:r>
            <a:r>
              <a:rPr lang="en-US" sz="2400" b="1" dirty="0" smtClean="0"/>
              <a:t>, con gusto </a:t>
            </a:r>
            <a:r>
              <a:rPr lang="en-US" sz="2400" b="1" dirty="0" err="1" smtClean="0"/>
              <a:t>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atenderemos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teléfono</a:t>
            </a:r>
            <a:r>
              <a:rPr lang="en-US" sz="2400" b="1" dirty="0" smtClean="0"/>
              <a:t>: 649 0600 ext. 3841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Props1.xml><?xml version="1.0" encoding="utf-8"?>
<ds:datastoreItem xmlns:ds="http://schemas.openxmlformats.org/officeDocument/2006/customXml" ds:itemID="{430A2D28-4BCD-4ED2-8C18-2B514A68870C}"/>
</file>

<file path=customXml/itemProps2.xml><?xml version="1.0" encoding="utf-8"?>
<ds:datastoreItem xmlns:ds="http://schemas.openxmlformats.org/officeDocument/2006/customXml" ds:itemID="{D18A2C0B-3774-4646-9725-38A72AFFC7F6}"/>
</file>

<file path=customXml/itemProps3.xml><?xml version="1.0" encoding="utf-8"?>
<ds:datastoreItem xmlns:ds="http://schemas.openxmlformats.org/officeDocument/2006/customXml" ds:itemID="{80CD1F7F-8F9B-45B1-946B-E1D399938DC2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12</cp:revision>
  <cp:lastPrinted>2019-06-27T19:41:57Z</cp:lastPrinted>
  <dcterms:created xsi:type="dcterms:W3CDTF">2018-05-31T15:40:15Z</dcterms:created>
  <dcterms:modified xsi:type="dcterms:W3CDTF">2019-07-03T18:36:01Z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621200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