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55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993" y="2754286"/>
            <a:ext cx="4545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período</a:t>
            </a:r>
            <a:r>
              <a:rPr lang="en-US" sz="2400" dirty="0" smtClean="0"/>
              <a:t> no se </a:t>
            </a:r>
            <a:r>
              <a:rPr lang="en-US" sz="2400" dirty="0" err="1" smtClean="0"/>
              <a:t>cuenta</a:t>
            </a:r>
            <a:r>
              <a:rPr lang="en-US" sz="2400" dirty="0" smtClean="0"/>
              <a:t> con </a:t>
            </a:r>
            <a:r>
              <a:rPr lang="en-US" sz="2400" dirty="0" err="1" smtClean="0"/>
              <a:t>ningún</a:t>
            </a:r>
            <a:r>
              <a:rPr lang="en-US" sz="2400" dirty="0" smtClean="0"/>
              <a:t> </a:t>
            </a:r>
            <a:r>
              <a:rPr lang="en-US" sz="2400" dirty="0" err="1" smtClean="0"/>
              <a:t>proveedor</a:t>
            </a:r>
            <a:r>
              <a:rPr lang="en-US" sz="2400" dirty="0" smtClean="0"/>
              <a:t> </a:t>
            </a:r>
            <a:r>
              <a:rPr lang="en-US" sz="2400" dirty="0" err="1" smtClean="0"/>
              <a:t>sancionado</a:t>
            </a:r>
            <a:r>
              <a:rPr lang="en-US" sz="2400" dirty="0" smtClean="0"/>
              <a:t>; </a:t>
            </a:r>
            <a:r>
              <a:rPr lang="en-US" sz="2400" dirty="0" err="1" smtClean="0"/>
              <a:t>así</a:t>
            </a:r>
            <a:r>
              <a:rPr lang="en-US" sz="2400" dirty="0" smtClean="0"/>
              <a:t> </a:t>
            </a:r>
            <a:r>
              <a:rPr lang="en-US" sz="2400" dirty="0" err="1" smtClean="0"/>
              <a:t>mismo</a:t>
            </a:r>
            <a:r>
              <a:rPr lang="en-US" sz="2400" dirty="0" smtClean="0"/>
              <a:t> no se </a:t>
            </a:r>
            <a:r>
              <a:rPr lang="en-US" sz="2400" dirty="0" err="1" smtClean="0"/>
              <a:t>cuenta</a:t>
            </a:r>
            <a:r>
              <a:rPr lang="en-US" sz="2400" dirty="0" smtClean="0"/>
              <a:t> con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referente</a:t>
            </a:r>
            <a:r>
              <a:rPr lang="en-US" sz="2400" dirty="0" smtClean="0"/>
              <a:t> al </a:t>
            </a:r>
            <a:r>
              <a:rPr lang="en-US" sz="2400" dirty="0" err="1" smtClean="0"/>
              <a:t>registro</a:t>
            </a:r>
            <a:r>
              <a:rPr lang="en-US" sz="2400" dirty="0" smtClean="0"/>
              <a:t> de </a:t>
            </a:r>
            <a:r>
              <a:rPr lang="en-US" sz="2400" dirty="0" err="1" smtClean="0"/>
              <a:t>Proveedores</a:t>
            </a:r>
            <a:r>
              <a:rPr lang="en-US" sz="2400" dirty="0" smtClean="0"/>
              <a:t> </a:t>
            </a:r>
            <a:r>
              <a:rPr lang="en-US" sz="2400" dirty="0" err="1" smtClean="0"/>
              <a:t>Contratistas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Para mayor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favor de </a:t>
            </a:r>
            <a:r>
              <a:rPr lang="en-US" sz="2400" dirty="0" err="1" smtClean="0"/>
              <a:t>comunicarse</a:t>
            </a:r>
            <a:r>
              <a:rPr lang="en-US" sz="2400" dirty="0" smtClean="0"/>
              <a:t> al </a:t>
            </a:r>
            <a:r>
              <a:rPr lang="en-US" sz="2400" dirty="0" err="1" smtClean="0"/>
              <a:t>teléfono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649 0600 ext. 3847, 3855 y 3888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4D768B-6209-4C27-90B5-5F59B436701A}"/>
</file>

<file path=customXml/itemProps2.xml><?xml version="1.0" encoding="utf-8"?>
<ds:datastoreItem xmlns:ds="http://schemas.openxmlformats.org/officeDocument/2006/customXml" ds:itemID="{AE54A5BF-FF92-4930-A15A-6F815B723BC1}"/>
</file>

<file path=customXml/itemProps3.xml><?xml version="1.0" encoding="utf-8"?>
<ds:datastoreItem xmlns:ds="http://schemas.openxmlformats.org/officeDocument/2006/customXml" ds:itemID="{C09FC897-520B-4AE1-90BA-165C006EE69E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Carta (216 x 279 mm)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3</cp:revision>
  <dcterms:created xsi:type="dcterms:W3CDTF">2018-05-31T15:40:15Z</dcterms:created>
  <dcterms:modified xsi:type="dcterms:W3CDTF">2018-10-09T16:46:51Z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346600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