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3813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Francisco Reza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E331A-DDD3-41A9-B7F0-99C893A1F78F}"/>
</file>

<file path=customXml/itemProps2.xml><?xml version="1.0" encoding="utf-8"?>
<ds:datastoreItem xmlns:ds="http://schemas.openxmlformats.org/officeDocument/2006/customXml" ds:itemID="{9B01F93B-82A4-4878-801B-9AAFD0C87B34}"/>
</file>

<file path=customXml/itemProps3.xml><?xml version="1.0" encoding="utf-8"?>
<ds:datastoreItem xmlns:ds="http://schemas.openxmlformats.org/officeDocument/2006/customXml" ds:itemID="{812B439B-0460-4EF7-AF12-B9FB8E9FA50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5</cp:revision>
  <dcterms:created xsi:type="dcterms:W3CDTF">2018-05-31T15:40:15Z</dcterms:created>
  <dcterms:modified xsi:type="dcterms:W3CDTF">2019-04-15T17:48:37Z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582800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