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25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procedimientos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Licitaciones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3918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 Daniel Mendoza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A7EC3-0C49-41CE-94F3-9460C0268FFC}"/>
</file>

<file path=customXml/itemProps2.xml><?xml version="1.0" encoding="utf-8"?>
<ds:datastoreItem xmlns:ds="http://schemas.openxmlformats.org/officeDocument/2006/customXml" ds:itemID="{C30FCB9D-E40E-411F-A33B-6C48EBBBC345}"/>
</file>

<file path=customXml/itemProps3.xml><?xml version="1.0" encoding="utf-8"?>
<ds:datastoreItem xmlns:ds="http://schemas.openxmlformats.org/officeDocument/2006/customXml" ds:itemID="{95EEADF4-F887-49AD-947E-C35F327BE07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</cp:lastModifiedBy>
  <cp:revision>6</cp:revision>
  <dcterms:created xsi:type="dcterms:W3CDTF">2018-05-31T15:40:15Z</dcterms:created>
  <dcterms:modified xsi:type="dcterms:W3CDTF">2020-11-11T20:33:35Z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832900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