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70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203737"/>
            <a:ext cx="685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 se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parte de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organismos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garantes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mayor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comunicarse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teléfono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649 0600 ext. 3813 con el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Francisco Reza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9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isos xmlns="1a84eb09-c51b-46a2-bfb8-e2bf16793ad1">Todos</Permiso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07DF007759AB4AB94E1D69345D3FCA" ma:contentTypeVersion="2" ma:contentTypeDescription="Crear nuevo documento." ma:contentTypeScope="" ma:versionID="f0413ad3d7a31de477acd8c29bccfd02">
  <xsd:schema xmlns:xsd="http://www.w3.org/2001/XMLSchema" xmlns:xs="http://www.w3.org/2001/XMLSchema" xmlns:p="http://schemas.microsoft.com/office/2006/metadata/properties" xmlns:ns2="1a84eb09-c51b-46a2-bfb8-e2bf16793ad1" targetNamespace="http://schemas.microsoft.com/office/2006/metadata/properties" ma:root="true" ma:fieldsID="9517bf3244280c1d476d79b2659a7cb7" ns2:_="">
    <xsd:import namespace="1a84eb09-c51b-46a2-bfb8-e2bf16793ad1"/>
    <xsd:element name="properties">
      <xsd:complexType>
        <xsd:sequence>
          <xsd:element name="documentManagement">
            <xsd:complexType>
              <xsd:all>
                <xsd:element ref="ns2:Permis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4eb09-c51b-46a2-bfb8-e2bf16793ad1" elementFormDefault="qualified">
    <xsd:import namespace="http://schemas.microsoft.com/office/2006/documentManagement/types"/>
    <xsd:import namespace="http://schemas.microsoft.com/office/infopath/2007/PartnerControls"/>
    <xsd:element name="Permisos" ma:index="8" nillable="true" ma:displayName="Permisos" ma:default="Todos" ma:indexed="true" ma:internalName="Permis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F4E7D-4CDA-4BA6-B7F4-3AC2B63FC029}"/>
</file>

<file path=customXml/itemProps2.xml><?xml version="1.0" encoding="utf-8"?>
<ds:datastoreItem xmlns:ds="http://schemas.openxmlformats.org/officeDocument/2006/customXml" ds:itemID="{3C38F53D-EBF8-468C-9E2B-995F9474B64E}"/>
</file>

<file path=customXml/itemProps3.xml><?xml version="1.0" encoding="utf-8"?>
<ds:datastoreItem xmlns:ds="http://schemas.openxmlformats.org/officeDocument/2006/customXml" ds:itemID="{294AA294-8A3E-4386-990F-7758BDD6BAF3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</Words>
  <Application>Microsoft Office PowerPoint</Application>
  <PresentationFormat>Carta (216 x 279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UTCJ</dc:creator>
  <cp:lastModifiedBy>GUADALUPE TALAMANTES VAZQUEZ</cp:lastModifiedBy>
  <cp:revision>3</cp:revision>
  <dcterms:created xsi:type="dcterms:W3CDTF">2018-05-31T15:40:15Z</dcterms:created>
  <dcterms:modified xsi:type="dcterms:W3CDTF">2019-04-15T17:12:45Z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0x0101009107DF007759AB4AB94E1D69345D3FCA</vt:lpwstr>
  </property>
  <property fmtid="{D5CDD505-2E9C-101B-9397-08002B2CF9AE}" pid="3" name="Order">
    <vt:r8>582000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