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encontraron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Resoluciones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emitidos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3813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Francisco Reza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C04EE-DDE4-46B0-9DC5-46EFC96B6DE1}"/>
</file>

<file path=customXml/itemProps2.xml><?xml version="1.0" encoding="utf-8"?>
<ds:datastoreItem xmlns:ds="http://schemas.openxmlformats.org/officeDocument/2006/customXml" ds:itemID="{2B631BA8-CC0A-4F7A-AA22-6BCBD7BCB2DD}"/>
</file>

<file path=customXml/itemProps3.xml><?xml version="1.0" encoding="utf-8"?>
<ds:datastoreItem xmlns:ds="http://schemas.openxmlformats.org/officeDocument/2006/customXml" ds:itemID="{BD3FB616-4DCF-4A07-8B8E-BE6329EF25A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4</cp:revision>
  <dcterms:created xsi:type="dcterms:W3CDTF">2018-05-31T15:40:15Z</dcterms:created>
  <dcterms:modified xsi:type="dcterms:W3CDTF">2019-04-15T17:43:12Z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582600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