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216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203737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Donaciones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649 0600 ext. 3918 con 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Antonio He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rnández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Props1.xml><?xml version="1.0" encoding="utf-8"?>
<ds:datastoreItem xmlns:ds="http://schemas.openxmlformats.org/officeDocument/2006/customXml" ds:itemID="{3E43ADDF-860F-4B94-B85E-73E95129AAEA}"/>
</file>

<file path=customXml/itemProps2.xml><?xml version="1.0" encoding="utf-8"?>
<ds:datastoreItem xmlns:ds="http://schemas.openxmlformats.org/officeDocument/2006/customXml" ds:itemID="{D4F918E7-78D4-4845-A754-0614B17C5B7A}"/>
</file>

<file path=customXml/itemProps3.xml><?xml version="1.0" encoding="utf-8"?>
<ds:datastoreItem xmlns:ds="http://schemas.openxmlformats.org/officeDocument/2006/customXml" ds:itemID="{0A7EE559-7A98-4501-9A19-1AA66CF2A61C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almacen-lap</cp:lastModifiedBy>
  <cp:revision>9</cp:revision>
  <dcterms:created xsi:type="dcterms:W3CDTF">2018-05-31T15:40:15Z</dcterms:created>
  <dcterms:modified xsi:type="dcterms:W3CDTF">2021-06-01T01:00:27Z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863200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