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1089600" cy="45720000"/>
  <p:notesSz cx="6858000" cy="9144000"/>
  <p:defaultTextStyle>
    <a:defPPr>
      <a:defRPr lang="es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6638"/>
  </p:normalViewPr>
  <p:slideViewPr>
    <p:cSldViewPr snapToGrid="0" snapToObjects="1">
      <p:cViewPr varScale="1">
        <p:scale>
          <a:sx n="20" d="100"/>
          <a:sy n="20" d="100"/>
        </p:scale>
        <p:origin x="315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720" y="7482420"/>
            <a:ext cx="26426160" cy="15917333"/>
          </a:xfrm>
        </p:spPr>
        <p:txBody>
          <a:bodyPr anchor="b"/>
          <a:lstStyle>
            <a:lvl1pPr algn="ctr">
              <a:defRPr sz="20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24013587"/>
            <a:ext cx="23317200" cy="11038413"/>
          </a:xfrm>
        </p:spPr>
        <p:txBody>
          <a:bodyPr/>
          <a:lstStyle>
            <a:lvl1pPr marL="0" indent="0" algn="ctr">
              <a:buNone/>
              <a:defRPr sz="8160"/>
            </a:lvl1pPr>
            <a:lvl2pPr marL="1554480" indent="0" algn="ctr">
              <a:buNone/>
              <a:defRPr sz="6800"/>
            </a:lvl2pPr>
            <a:lvl3pPr marL="3108960" indent="0" algn="ctr">
              <a:buNone/>
              <a:defRPr sz="6120"/>
            </a:lvl3pPr>
            <a:lvl4pPr marL="4663440" indent="0" algn="ctr">
              <a:buNone/>
              <a:defRPr sz="5440"/>
            </a:lvl4pPr>
            <a:lvl5pPr marL="6217920" indent="0" algn="ctr">
              <a:buNone/>
              <a:defRPr sz="5440"/>
            </a:lvl5pPr>
            <a:lvl6pPr marL="7772400" indent="0" algn="ctr">
              <a:buNone/>
              <a:defRPr sz="5440"/>
            </a:lvl6pPr>
            <a:lvl7pPr marL="9326880" indent="0" algn="ctr">
              <a:buNone/>
              <a:defRPr sz="5440"/>
            </a:lvl7pPr>
            <a:lvl8pPr marL="10881360" indent="0" algn="ctr">
              <a:buNone/>
              <a:defRPr sz="5440"/>
            </a:lvl8pPr>
            <a:lvl9pPr marL="12435840" indent="0" algn="ctr">
              <a:buNone/>
              <a:defRPr sz="54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7767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0509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248497" y="2434167"/>
            <a:ext cx="6703695" cy="387455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7412" y="2434167"/>
            <a:ext cx="19722465" cy="38745587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0196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3784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1219" y="11398263"/>
            <a:ext cx="26814780" cy="19018247"/>
          </a:xfrm>
        </p:spPr>
        <p:txBody>
          <a:bodyPr anchor="b"/>
          <a:lstStyle>
            <a:lvl1pPr>
              <a:defRPr sz="20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219" y="30596430"/>
            <a:ext cx="26814780" cy="10001247"/>
          </a:xfrm>
        </p:spPr>
        <p:txBody>
          <a:bodyPr/>
          <a:lstStyle>
            <a:lvl1pPr marL="0" indent="0">
              <a:buNone/>
              <a:defRPr sz="8160">
                <a:solidFill>
                  <a:schemeClr val="tx1"/>
                </a:solidFill>
              </a:defRPr>
            </a:lvl1pPr>
            <a:lvl2pPr marL="15544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108960" indent="0">
              <a:buNone/>
              <a:defRPr sz="6120">
                <a:solidFill>
                  <a:schemeClr val="tx1">
                    <a:tint val="75000"/>
                  </a:schemeClr>
                </a:solidFill>
              </a:defRPr>
            </a:lvl3pPr>
            <a:lvl4pPr marL="466344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4pPr>
            <a:lvl5pPr marL="621792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5pPr>
            <a:lvl6pPr marL="777240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6pPr>
            <a:lvl7pPr marL="932688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7pPr>
            <a:lvl8pPr marL="1088136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8pPr>
            <a:lvl9pPr marL="1243584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0474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7410" y="12170833"/>
            <a:ext cx="13213080" cy="2900892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39110" y="12170833"/>
            <a:ext cx="13213080" cy="2900892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9897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59" y="2434177"/>
            <a:ext cx="26814780" cy="883708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463" y="11207753"/>
            <a:ext cx="13152356" cy="5492747"/>
          </a:xfrm>
        </p:spPr>
        <p:txBody>
          <a:bodyPr anchor="b"/>
          <a:lstStyle>
            <a:lvl1pPr marL="0" indent="0">
              <a:buNone/>
              <a:defRPr sz="8160" b="1"/>
            </a:lvl1pPr>
            <a:lvl2pPr marL="1554480" indent="0">
              <a:buNone/>
              <a:defRPr sz="6800" b="1"/>
            </a:lvl2pPr>
            <a:lvl3pPr marL="3108960" indent="0">
              <a:buNone/>
              <a:defRPr sz="6120" b="1"/>
            </a:lvl3pPr>
            <a:lvl4pPr marL="4663440" indent="0">
              <a:buNone/>
              <a:defRPr sz="5440" b="1"/>
            </a:lvl4pPr>
            <a:lvl5pPr marL="6217920" indent="0">
              <a:buNone/>
              <a:defRPr sz="5440" b="1"/>
            </a:lvl5pPr>
            <a:lvl6pPr marL="7772400" indent="0">
              <a:buNone/>
              <a:defRPr sz="5440" b="1"/>
            </a:lvl6pPr>
            <a:lvl7pPr marL="9326880" indent="0">
              <a:buNone/>
              <a:defRPr sz="5440" b="1"/>
            </a:lvl7pPr>
            <a:lvl8pPr marL="10881360" indent="0">
              <a:buNone/>
              <a:defRPr sz="5440" b="1"/>
            </a:lvl8pPr>
            <a:lvl9pPr marL="12435840" indent="0">
              <a:buNone/>
              <a:defRPr sz="544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1463" y="16700500"/>
            <a:ext cx="13152356" cy="2456392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39112" y="11207753"/>
            <a:ext cx="13217129" cy="5492747"/>
          </a:xfrm>
        </p:spPr>
        <p:txBody>
          <a:bodyPr anchor="b"/>
          <a:lstStyle>
            <a:lvl1pPr marL="0" indent="0">
              <a:buNone/>
              <a:defRPr sz="8160" b="1"/>
            </a:lvl1pPr>
            <a:lvl2pPr marL="1554480" indent="0">
              <a:buNone/>
              <a:defRPr sz="6800" b="1"/>
            </a:lvl2pPr>
            <a:lvl3pPr marL="3108960" indent="0">
              <a:buNone/>
              <a:defRPr sz="6120" b="1"/>
            </a:lvl3pPr>
            <a:lvl4pPr marL="4663440" indent="0">
              <a:buNone/>
              <a:defRPr sz="5440" b="1"/>
            </a:lvl4pPr>
            <a:lvl5pPr marL="6217920" indent="0">
              <a:buNone/>
              <a:defRPr sz="5440" b="1"/>
            </a:lvl5pPr>
            <a:lvl6pPr marL="7772400" indent="0">
              <a:buNone/>
              <a:defRPr sz="5440" b="1"/>
            </a:lvl6pPr>
            <a:lvl7pPr marL="9326880" indent="0">
              <a:buNone/>
              <a:defRPr sz="5440" b="1"/>
            </a:lvl7pPr>
            <a:lvl8pPr marL="10881360" indent="0">
              <a:buNone/>
              <a:defRPr sz="5440" b="1"/>
            </a:lvl8pPr>
            <a:lvl9pPr marL="12435840" indent="0">
              <a:buNone/>
              <a:defRPr sz="544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39112" y="16700500"/>
            <a:ext cx="13217129" cy="2456392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7787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8275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9706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60" y="3048000"/>
            <a:ext cx="10027205" cy="10668000"/>
          </a:xfrm>
        </p:spPr>
        <p:txBody>
          <a:bodyPr anchor="b"/>
          <a:lstStyle>
            <a:lvl1pPr>
              <a:defRPr sz="108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17129" y="6582844"/>
            <a:ext cx="15739110" cy="32490833"/>
          </a:xfrm>
        </p:spPr>
        <p:txBody>
          <a:bodyPr/>
          <a:lstStyle>
            <a:lvl1pPr>
              <a:defRPr sz="10880"/>
            </a:lvl1pPr>
            <a:lvl2pPr>
              <a:defRPr sz="9520"/>
            </a:lvl2pPr>
            <a:lvl3pPr>
              <a:defRPr sz="816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460" y="13716000"/>
            <a:ext cx="10027205" cy="25410587"/>
          </a:xfrm>
        </p:spPr>
        <p:txBody>
          <a:bodyPr/>
          <a:lstStyle>
            <a:lvl1pPr marL="0" indent="0">
              <a:buNone/>
              <a:defRPr sz="5440"/>
            </a:lvl1pPr>
            <a:lvl2pPr marL="1554480" indent="0">
              <a:buNone/>
              <a:defRPr sz="4760"/>
            </a:lvl2pPr>
            <a:lvl3pPr marL="3108960" indent="0">
              <a:buNone/>
              <a:defRPr sz="4080"/>
            </a:lvl3pPr>
            <a:lvl4pPr marL="4663440" indent="0">
              <a:buNone/>
              <a:defRPr sz="3400"/>
            </a:lvl4pPr>
            <a:lvl5pPr marL="6217920" indent="0">
              <a:buNone/>
              <a:defRPr sz="3400"/>
            </a:lvl5pPr>
            <a:lvl6pPr marL="7772400" indent="0">
              <a:buNone/>
              <a:defRPr sz="3400"/>
            </a:lvl6pPr>
            <a:lvl7pPr marL="9326880" indent="0">
              <a:buNone/>
              <a:defRPr sz="3400"/>
            </a:lvl7pPr>
            <a:lvl8pPr marL="10881360" indent="0">
              <a:buNone/>
              <a:defRPr sz="3400"/>
            </a:lvl8pPr>
            <a:lvl9pPr marL="12435840" indent="0">
              <a:buNone/>
              <a:defRPr sz="34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2646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60" y="3048000"/>
            <a:ext cx="10027205" cy="10668000"/>
          </a:xfrm>
        </p:spPr>
        <p:txBody>
          <a:bodyPr anchor="b"/>
          <a:lstStyle>
            <a:lvl1pPr>
              <a:defRPr sz="108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17129" y="6582844"/>
            <a:ext cx="15739110" cy="32490833"/>
          </a:xfrm>
        </p:spPr>
        <p:txBody>
          <a:bodyPr anchor="t"/>
          <a:lstStyle>
            <a:lvl1pPr marL="0" indent="0">
              <a:buNone/>
              <a:defRPr sz="10880"/>
            </a:lvl1pPr>
            <a:lvl2pPr marL="1554480" indent="0">
              <a:buNone/>
              <a:defRPr sz="9520"/>
            </a:lvl2pPr>
            <a:lvl3pPr marL="3108960" indent="0">
              <a:buNone/>
              <a:defRPr sz="8160"/>
            </a:lvl3pPr>
            <a:lvl4pPr marL="4663440" indent="0">
              <a:buNone/>
              <a:defRPr sz="6800"/>
            </a:lvl4pPr>
            <a:lvl5pPr marL="6217920" indent="0">
              <a:buNone/>
              <a:defRPr sz="6800"/>
            </a:lvl5pPr>
            <a:lvl6pPr marL="7772400" indent="0">
              <a:buNone/>
              <a:defRPr sz="6800"/>
            </a:lvl6pPr>
            <a:lvl7pPr marL="9326880" indent="0">
              <a:buNone/>
              <a:defRPr sz="6800"/>
            </a:lvl7pPr>
            <a:lvl8pPr marL="10881360" indent="0">
              <a:buNone/>
              <a:defRPr sz="6800"/>
            </a:lvl8pPr>
            <a:lvl9pPr marL="12435840" indent="0">
              <a:buNone/>
              <a:defRPr sz="68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460" y="13716000"/>
            <a:ext cx="10027205" cy="25410587"/>
          </a:xfrm>
        </p:spPr>
        <p:txBody>
          <a:bodyPr/>
          <a:lstStyle>
            <a:lvl1pPr marL="0" indent="0">
              <a:buNone/>
              <a:defRPr sz="5440"/>
            </a:lvl1pPr>
            <a:lvl2pPr marL="1554480" indent="0">
              <a:buNone/>
              <a:defRPr sz="4760"/>
            </a:lvl2pPr>
            <a:lvl3pPr marL="3108960" indent="0">
              <a:buNone/>
              <a:defRPr sz="4080"/>
            </a:lvl3pPr>
            <a:lvl4pPr marL="4663440" indent="0">
              <a:buNone/>
              <a:defRPr sz="3400"/>
            </a:lvl4pPr>
            <a:lvl5pPr marL="6217920" indent="0">
              <a:buNone/>
              <a:defRPr sz="3400"/>
            </a:lvl5pPr>
            <a:lvl6pPr marL="7772400" indent="0">
              <a:buNone/>
              <a:defRPr sz="3400"/>
            </a:lvl6pPr>
            <a:lvl7pPr marL="9326880" indent="0">
              <a:buNone/>
              <a:defRPr sz="3400"/>
            </a:lvl7pPr>
            <a:lvl8pPr marL="10881360" indent="0">
              <a:buNone/>
              <a:defRPr sz="3400"/>
            </a:lvl8pPr>
            <a:lvl9pPr marL="12435840" indent="0">
              <a:buNone/>
              <a:defRPr sz="34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3423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2434177"/>
            <a:ext cx="26814780" cy="8837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7410" y="12170833"/>
            <a:ext cx="26814780" cy="2900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37410" y="42375677"/>
            <a:ext cx="699516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E58A4-4794-6848-A4B7-20B736CFBEBE}" type="datetimeFigureOut">
              <a:rPr lang="es-US" smtClean="0"/>
              <a:t>3/18/26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98430" y="42375677"/>
            <a:ext cx="1049274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957030" y="42375677"/>
            <a:ext cx="699516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DC0B4-6268-A84D-AF66-59754B5CC20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1132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108960" rtl="0" eaLnBrk="1" latinLnBrk="0" hangingPunct="1">
        <a:lnSpc>
          <a:spcPct val="90000"/>
        </a:lnSpc>
        <a:spcBef>
          <a:spcPct val="0"/>
        </a:spcBef>
        <a:buNone/>
        <a:defRPr sz="14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7240" indent="-777240" algn="l" defTabSz="3108960" rtl="0" eaLnBrk="1" latinLnBrk="0" hangingPunct="1">
        <a:lnSpc>
          <a:spcPct val="90000"/>
        </a:lnSpc>
        <a:spcBef>
          <a:spcPts val="3400"/>
        </a:spcBef>
        <a:buFont typeface="Arial" panose="020B0604020202020204" pitchFamily="34" charset="0"/>
        <a:buChar char="•"/>
        <a:defRPr sz="9520" kern="1200">
          <a:solidFill>
            <a:schemeClr val="tx1"/>
          </a:solidFill>
          <a:latin typeface="+mn-lt"/>
          <a:ea typeface="+mn-ea"/>
          <a:cs typeface="+mn-cs"/>
        </a:defRPr>
      </a:lvl1pPr>
      <a:lvl2pPr marL="233172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8160" kern="1200">
          <a:solidFill>
            <a:schemeClr val="tx1"/>
          </a:solidFill>
          <a:latin typeface="+mn-lt"/>
          <a:ea typeface="+mn-ea"/>
          <a:cs typeface="+mn-cs"/>
        </a:defRPr>
      </a:lvl2pPr>
      <a:lvl3pPr marL="388620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44068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5pPr>
      <a:lvl6pPr marL="854964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6pPr>
      <a:lvl7pPr marL="1010412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7pPr>
      <a:lvl8pPr marL="1165860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8pPr>
      <a:lvl9pPr marL="1321308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1pPr>
      <a:lvl2pPr marL="155448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2pPr>
      <a:lvl3pPr marL="310896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4pPr>
      <a:lvl5pPr marL="621792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5pPr>
      <a:lvl6pPr marL="777240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6pPr>
      <a:lvl7pPr marL="932688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7pPr>
      <a:lvl8pPr marL="1088136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1BB8EC-04C8-0245-ABDA-F5EA274E61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B9C0C6-DCCB-E245-A88F-D1D3A1B261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567457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</cp:revision>
  <dcterms:created xsi:type="dcterms:W3CDTF">2026-03-18T16:18:06Z</dcterms:created>
  <dcterms:modified xsi:type="dcterms:W3CDTF">2026-03-18T16:22:35Z</dcterms:modified>
</cp:coreProperties>
</file>