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60" r:id="rId6"/>
    <p:sldId id="261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45"/>
  </p:normalViewPr>
  <p:slideViewPr>
    <p:cSldViewPr snapToGrid="0" snapToObjects="1">
      <p:cViewPr varScale="1">
        <p:scale>
          <a:sx n="170" d="100"/>
          <a:sy n="170" d="100"/>
        </p:scale>
        <p:origin x="176" y="2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AA3C-35C6-864B-B9BB-01575024F580}" type="datetimeFigureOut">
              <a:rPr lang="es-ES" smtClean="0"/>
              <a:t>18/3/26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DEA9-718D-2946-9337-32865AC100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9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AA3C-35C6-864B-B9BB-01575024F580}" type="datetimeFigureOut">
              <a:rPr lang="es-ES" smtClean="0"/>
              <a:t>18/3/26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DEA9-718D-2946-9337-32865AC100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46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AA3C-35C6-864B-B9BB-01575024F580}" type="datetimeFigureOut">
              <a:rPr lang="es-ES" smtClean="0"/>
              <a:t>18/3/26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DEA9-718D-2946-9337-32865AC100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14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AA3C-35C6-864B-B9BB-01575024F580}" type="datetimeFigureOut">
              <a:rPr lang="es-ES" smtClean="0"/>
              <a:t>18/3/26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DEA9-718D-2946-9337-32865AC100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1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AA3C-35C6-864B-B9BB-01575024F580}" type="datetimeFigureOut">
              <a:rPr lang="es-ES" smtClean="0"/>
              <a:t>18/3/26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DEA9-718D-2946-9337-32865AC100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72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AA3C-35C6-864B-B9BB-01575024F580}" type="datetimeFigureOut">
              <a:rPr lang="es-ES" smtClean="0"/>
              <a:t>18/3/26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DEA9-718D-2946-9337-32865AC100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54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AA3C-35C6-864B-B9BB-01575024F580}" type="datetimeFigureOut">
              <a:rPr lang="es-ES" smtClean="0"/>
              <a:t>18/3/26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DEA9-718D-2946-9337-32865AC100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67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AA3C-35C6-864B-B9BB-01575024F580}" type="datetimeFigureOut">
              <a:rPr lang="es-ES" smtClean="0"/>
              <a:t>18/3/26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DEA9-718D-2946-9337-32865AC100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64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AA3C-35C6-864B-B9BB-01575024F580}" type="datetimeFigureOut">
              <a:rPr lang="es-ES" smtClean="0"/>
              <a:t>18/3/26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DEA9-718D-2946-9337-32865AC100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92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AA3C-35C6-864B-B9BB-01575024F580}" type="datetimeFigureOut">
              <a:rPr lang="es-ES" smtClean="0"/>
              <a:t>18/3/26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DEA9-718D-2946-9337-32865AC100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4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AA3C-35C6-864B-B9BB-01575024F580}" type="datetimeFigureOut">
              <a:rPr lang="es-ES" smtClean="0"/>
              <a:t>18/3/26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DEA9-718D-2946-9337-32865AC100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76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AA3C-35C6-864B-B9BB-01575024F580}" type="datetimeFigureOut">
              <a:rPr lang="es-ES" smtClean="0"/>
              <a:t>18/3/26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4DEA9-718D-2946-9337-32865AC100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73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12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8C89B-57C0-9141-A074-B837D3376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52299D-A18E-844C-872E-EFC78A0F1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2958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8C89B-57C0-9141-A074-B837D3376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52299D-A18E-844C-872E-EFC78A0F1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20431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C8938CA4AD3642AF36D7FA731F59A7" ma:contentTypeVersion="18" ma:contentTypeDescription="Crear nuevo documento." ma:contentTypeScope="" ma:versionID="2f8a96f169ec577b9956b845181a3683">
  <xsd:schema xmlns:xsd="http://www.w3.org/2001/XMLSchema" xmlns:xs="http://www.w3.org/2001/XMLSchema" xmlns:p="http://schemas.microsoft.com/office/2006/metadata/properties" xmlns:ns2="c4ac0165-a317-47c2-8894-ff8b2c254f55" xmlns:ns3="a30d7030-82ee-4d5b-9dca-bd9aa5057710" targetNamespace="http://schemas.microsoft.com/office/2006/metadata/properties" ma:root="true" ma:fieldsID="ac503372584c5d4c84e13dba7b1fc167" ns2:_="" ns3:_="">
    <xsd:import namespace="c4ac0165-a317-47c2-8894-ff8b2c254f55"/>
    <xsd:import namespace="a30d7030-82ee-4d5b-9dca-bd9aa50577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ac0165-a317-47c2-8894-ff8b2c254f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f25d6bb4-7f36-4953-8eeb-085c490b62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d7030-82ee-4d5b-9dca-bd9aa505771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521a25f-c7f9-4089-82f3-0ffde44a4e2e}" ma:internalName="TaxCatchAll" ma:showField="CatchAllData" ma:web="a30d7030-82ee-4d5b-9dca-bd9aa5057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ac0165-a317-47c2-8894-ff8b2c254f55">
      <Terms xmlns="http://schemas.microsoft.com/office/infopath/2007/PartnerControls"/>
    </lcf76f155ced4ddcb4097134ff3c332f>
    <TaxCatchAll xmlns="a30d7030-82ee-4d5b-9dca-bd9aa5057710" xsi:nil="true"/>
  </documentManagement>
</p:properties>
</file>

<file path=customXml/itemProps1.xml><?xml version="1.0" encoding="utf-8"?>
<ds:datastoreItem xmlns:ds="http://schemas.openxmlformats.org/officeDocument/2006/customXml" ds:itemID="{07EADAEA-7AC8-4670-BB5D-B98844D50A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CB28A4-6AF0-4AC5-911C-C4A7CA012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ac0165-a317-47c2-8894-ff8b2c254f55"/>
    <ds:schemaRef ds:uri="a30d7030-82ee-4d5b-9dca-bd9aa50577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4594F5-97C9-4EF3-9805-8EA46A713C44}">
  <ds:schemaRefs>
    <ds:schemaRef ds:uri="http://schemas.microsoft.com/office/2006/metadata/properties"/>
    <ds:schemaRef ds:uri="http://schemas.microsoft.com/office/infopath/2007/PartnerControls"/>
    <ds:schemaRef ds:uri="c4ac0165-a317-47c2-8894-ff8b2c254f55"/>
    <ds:schemaRef ds:uri="a30d7030-82ee-4d5b-9dca-bd9aa505771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Presentación en pantalla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Manager/>
  <Company>UNIVERSIDAD TECNOLOGICA DE CIUDAD JUAREZ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Incubadora de Empresas</dc:creator>
  <cp:keywords/>
  <dc:description/>
  <cp:lastModifiedBy>Microsoft Office User</cp:lastModifiedBy>
  <cp:revision>2</cp:revision>
  <dcterms:created xsi:type="dcterms:W3CDTF">2026-01-10T00:43:55Z</dcterms:created>
  <dcterms:modified xsi:type="dcterms:W3CDTF">2026-03-18T16:16:29Z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0x010100E2C8938CA4AD3642AF36D7FA731F59A7</vt:lpwstr>
  </property>
</Properties>
</file>